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7" r:id="rId10"/>
    <p:sldId id="26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21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1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77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7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6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8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9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5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1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0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986845-C4EB-4ECF-AF1A-CEA396F0E667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8FB15E0-75BB-4ADC-85E3-4B58C4AC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553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judgesuhov.livejournal.com/121771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judgesuhov.livejournal.com/116116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stelecom-museum.ru/calendar/october/04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roscosmos.ru/17493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8%D0%93-15%D0%A3%D0%A2%D0%98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E%D1%81%D1%82%D0%BE%D0%BA-1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ru.wikipedia.org/wiki/%D0%91%D0%B0%D0%B9%D0%BA%D0%BE%D0%BD%D1%83%D1%8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16" y="219808"/>
            <a:ext cx="7626036" cy="585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58263" y="1195753"/>
            <a:ext cx="3305906" cy="4545623"/>
          </a:xfrm>
        </p:spPr>
        <p:txBody>
          <a:bodyPr>
            <a:normAutofit/>
          </a:bodyPr>
          <a:lstStyle/>
          <a:p>
            <a:r>
              <a:rPr lang="ru-RU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немало секретов хранит,</a:t>
            </a:r>
            <a:br>
              <a:rPr lang="ru-RU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Тянет к себе как огромный магнит.</a:t>
            </a:r>
            <a:br>
              <a:rPr lang="ru-RU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пусть же все те, кто его покоряют,</a:t>
            </a:r>
            <a:br>
              <a:rPr lang="ru-RU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Усталости и сомнений не знают!</a:t>
            </a:r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тс Георг - Я верю, друзья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14:reveal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8362" y="175846"/>
            <a:ext cx="9784250" cy="5890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открытом космосе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21" y="798437"/>
            <a:ext cx="4424612" cy="304819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7537" y="1002323"/>
            <a:ext cx="5046785" cy="568862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Корабль "Восход-2" с Алексеем Леоновым (второй пилот) и Павлом Беляевым (командир) стартовал с космодрома Байконур </a:t>
            </a:r>
            <a:r>
              <a:rPr lang="ru-RU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1965 года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(10:00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Когда корабль совершал первый виток вокруг Земли, была надута шлюзовая камера, на втором витке начался выход Алексея Леонова в космос. Космонавт пять раз удалялся от корабля на расстояние до 5,35 м. Для подачи кислорода и связи с бортом "Восхода-2" (параметры орбиты - от 167 км до 475 км) использовался страховочный трос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время, проведенное Алексеем Леоновым в безвоздушном пространстве, составило 23 мин. 41 сек., из них 12 мин. 9 сек. - за пределами корабля (в свободном полете). На внешней поверхности корабля были установлены две телевизионные камеры, которые передавали изображение на Землю. Кроме того, сам космонавт вел съемку специальной кинокамерой С-97.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продолжительность полета "Восхода-2" составила 1 сутки 2 часа 2 минуты.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Алексеем Леоновым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подтвердил, что человек может находиться и работать в космическом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21" y="3880140"/>
            <a:ext cx="3439956" cy="28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8353" y="235390"/>
            <a:ext cx="4544840" cy="88724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03.02.1966 – первая «мягкая посадка» на Луну (АМС Луна-9)</a:t>
            </a: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079066" y="344032"/>
            <a:ext cx="4665134" cy="1358019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01.03.1966 – перелёт космического аппарата с Земли на другую планету (посадка АМС «Венера-2» на поверхность Венеры)</a:t>
            </a:r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3" y="1919334"/>
            <a:ext cx="4467376" cy="3512744"/>
          </a:xfrm>
        </p:spPr>
      </p:pic>
      <p:pic>
        <p:nvPicPr>
          <p:cNvPr id="12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5" y="1919334"/>
            <a:ext cx="5158602" cy="3512743"/>
          </a:xfrm>
        </p:spPr>
      </p:pic>
    </p:spTree>
    <p:extLst>
      <p:ext uri="{BB962C8B-B14F-4D97-AF65-F5344CB8AC3E}">
        <p14:creationId xmlns:p14="http://schemas.microsoft.com/office/powerpoint/2010/main" val="42779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2080" y="470780"/>
            <a:ext cx="4649787" cy="791282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03.04.1966 – станция «Луна-10» стала первым искусственным спутником Луны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30.10.1967 – первая автоматическая стыковка двух космических аппаратов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922051"/>
            <a:ext cx="4937125" cy="370604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5" y="1922051"/>
            <a:ext cx="5712142" cy="370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582" y="389299"/>
            <a:ext cx="5015285" cy="959667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16.01.1969 – первая стыковка двух пилотируемых космических кораблей (корабли «Союз-4» и «Союз-5»)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06545" y="685800"/>
            <a:ext cx="5642776" cy="663166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11.10.1969 – первый совместный полёт трех кораблей (КК «Союз-6», «Союз-7», «Союз-8»), первая сварка в космосе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799851"/>
            <a:ext cx="4937125" cy="333608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5" y="1799851"/>
            <a:ext cx="5642246" cy="333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0838" y="685799"/>
            <a:ext cx="4937654" cy="964971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01.06.1970 – первые две недели (а точнее 17,8 суток) в космосе (КК «Союз-9»).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 продолжительности автономного полёта без стыковки с орбитальной станцией (не побит и по сей день)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06545" y="685800"/>
            <a:ext cx="4937655" cy="576262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24.09.1970 – впервые доставлен Лунный грунт на Землю автоматической станцией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45" y="1877107"/>
            <a:ext cx="5400115" cy="3464438"/>
          </a:xfrm>
        </p:spPr>
      </p:pic>
      <p:pic>
        <p:nvPicPr>
          <p:cNvPr id="8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3" y="1877107"/>
            <a:ext cx="4246231" cy="3464438"/>
          </a:xfrm>
        </p:spPr>
      </p:pic>
    </p:spTree>
    <p:extLst>
      <p:ext uri="{BB962C8B-B14F-4D97-AF65-F5344CB8AC3E}">
        <p14:creationId xmlns:p14="http://schemas.microsoft.com/office/powerpoint/2010/main" val="1112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0368" y="685800"/>
            <a:ext cx="5051499" cy="576262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17.11.1970 – первый планетоход «Луноход-1»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2042122"/>
            <a:ext cx="4937125" cy="353893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06545" y="685800"/>
            <a:ext cx="4937655" cy="762754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19.04.1971 – первая орбитальная обитаемая космическая станция «Салют-1»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5" y="2042121"/>
            <a:ext cx="5555024" cy="3538931"/>
          </a:xfrm>
        </p:spPr>
      </p:pic>
    </p:spTree>
    <p:extLst>
      <p:ext uri="{BB962C8B-B14F-4D97-AF65-F5344CB8AC3E}">
        <p14:creationId xmlns:p14="http://schemas.microsoft.com/office/powerpoint/2010/main" val="35946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4937656" cy="576262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27.11.1971 – станция «Марс-2» 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впервые достигла поверхности Марса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2120636"/>
            <a:ext cx="4937125" cy="329141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06545" y="685800"/>
            <a:ext cx="4937655" cy="576262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22.10.1975 – первое фото твердой поверхности Венеры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45" y="2589291"/>
            <a:ext cx="5763254" cy="2544024"/>
          </a:xfrm>
        </p:spPr>
      </p:pic>
    </p:spTree>
    <p:extLst>
      <p:ext uri="{BB962C8B-B14F-4D97-AF65-F5344CB8AC3E}">
        <p14:creationId xmlns:p14="http://schemas.microsoft.com/office/powerpoint/2010/main" val="5121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972080" y="685799"/>
            <a:ext cx="4649787" cy="916663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09.04.1980 – 11.10.1980 – первые полгода (185 суток) в космосе (ПОПОВ Леонид Иванович, РЮМИН Валерий Викторович)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3" y="2236206"/>
            <a:ext cx="5098786" cy="3422210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5806545" y="588475"/>
            <a:ext cx="4937655" cy="1013987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23.03.1983 – первый космический ультрафиолетовый телескоп «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5" y="2193331"/>
            <a:ext cx="4929188" cy="3465086"/>
          </a:xfrm>
        </p:spPr>
      </p:pic>
    </p:spTree>
    <p:extLst>
      <p:ext uri="{BB962C8B-B14F-4D97-AF65-F5344CB8AC3E}">
        <p14:creationId xmlns:p14="http://schemas.microsoft.com/office/powerpoint/2010/main" val="28895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685799"/>
            <a:ext cx="4937656" cy="780861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21.12.1987-21.12.1988 – первый год в космосе (Владимир Георгиевич ТИТОВ, Муса Хираманович МАНАРОВ)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54" y="1819747"/>
            <a:ext cx="2863862" cy="408305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06545" y="685799"/>
            <a:ext cx="4937655" cy="1061519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15.11.1988 – первый 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полностью автоматический полет возвращаемого космического корабля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под управлением компьютера, без участия человека (МКК «Буран»)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5" y="1910281"/>
            <a:ext cx="4929188" cy="3793402"/>
          </a:xfrm>
        </p:spPr>
      </p:pic>
    </p:spTree>
    <p:extLst>
      <p:ext uri="{BB962C8B-B14F-4D97-AF65-F5344CB8AC3E}">
        <p14:creationId xmlns:p14="http://schemas.microsoft.com/office/powerpoint/2010/main" val="33548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7858407" y="280658"/>
            <a:ext cx="3168712" cy="2145671"/>
          </a:xfrm>
        </p:spPr>
        <p:txBody>
          <a:bodyPr>
            <a:noAutofit/>
          </a:bodyPr>
          <a:lstStyle/>
          <a:p>
            <a:pPr algn="ctr"/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число выходов в открытый космос - 16 выходов общей продолжительностью 78 часов 46 минут за пределы станции  Анатолий Яковлевич Соловьев).</a:t>
            </a:r>
            <a:endParaRPr lang="ru-RU" sz="18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26750" y="126749"/>
            <a:ext cx="3105338" cy="2299580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08.01.1994 – 22.03.1995 - самый длительный (437 суток) полёт в космос (Валерий Владимирович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Поляков).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 по продолжительности одного полёта держится уже более 20 лет.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3920149" y="479834"/>
            <a:ext cx="3078179" cy="1484768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 по суммарной продолжительности нахождения в космосе (878 дней) - тоже наш (Геннадий Иванович ПАДАЛКА).</a:t>
            </a: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1" y="2776538"/>
            <a:ext cx="2553077" cy="3032125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9" y="2777331"/>
            <a:ext cx="2272903" cy="3030538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19" y="2776537"/>
            <a:ext cx="3335259" cy="30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23192" y="369277"/>
            <a:ext cx="9819420" cy="82647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космической эры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54" y="1617784"/>
            <a:ext cx="6775939" cy="4809392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712177" y="1485900"/>
            <a:ext cx="4484077" cy="4571999"/>
          </a:xfrm>
        </p:spPr>
        <p:txBody>
          <a:bodyPr>
            <a:no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4 октября 1957 года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 СССР был запущен первый в мире простейший спутник "ПС-1". П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редставлял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шар диаметром 58 сантиметров, весил 83,6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килограмм.</a:t>
            </a:r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 ПС-1 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летал 92 дня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 4 января 1958 года, совершив 1440 оборотов вокруг Земли (около 60 миллионов километров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61728"/>
            <a:ext cx="9709166" cy="4888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литература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0" y="1435418"/>
            <a:ext cx="3145404" cy="4888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39" y="1435418"/>
            <a:ext cx="3815282" cy="4888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81" y="1435418"/>
            <a:ext cx="3114691" cy="49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93432"/>
            <a:ext cx="8534400" cy="6594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032" y="852854"/>
            <a:ext cx="4783014" cy="5345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ноября 1957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на орбиту Земли впервые вывели космический аппарат с живым существом на борту — советский "Спутник-2" с собакой Лайкой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известные Белка и Стрелка с их триумфальным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полетом вернулись на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Землю 19 августа 1960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</p:txBody>
      </p:sp>
      <p:pic>
        <p:nvPicPr>
          <p:cNvPr id="2052" name="Picture 4" descr="2222299_laika18 (345x500, 46Kb)/2222299_35190_original (480x360, 18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54" y="1380393"/>
            <a:ext cx="5892547" cy="447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0823" y="96715"/>
            <a:ext cx="10311789" cy="747347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космонавт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- 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алексеевич гагарин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92" y="954198"/>
            <a:ext cx="4343400" cy="5611702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30823" y="1626577"/>
            <a:ext cx="5600700" cy="444011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одился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марта 1934 года в деревне Клушино Гжатского района Западной (ныне Смоленской) области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РСФСР.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Русский. Его отец, Алексей Иванович Гагарин, — плотник, мать, Анна Тимофеевна Матвеева, — рабочая молочнотоварной фермы</a:t>
            </a:r>
            <a:r>
              <a:rPr lang="ru-RU" sz="2000" dirty="0" smtClean="0"/>
              <a:t>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марта 1968 года Юрий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Гагарин погиб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авиационной катастрофе вблизи деревни 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Новосёлово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Киржачского района 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Владимирской области,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выполняя учебный полёт на самолёте 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МиГ-15УТИ"/>
              </a:rPr>
              <a:t>МиГ-15УТИ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6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67154" y="140677"/>
            <a:ext cx="9775458" cy="77372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апреля 1961 года. Легендарное: «поехали!»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26" y="1204546"/>
            <a:ext cx="6209568" cy="4967654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86862" y="1028700"/>
            <a:ext cx="4686299" cy="5706207"/>
          </a:xfrm>
        </p:spPr>
        <p:txBody>
          <a:bodyPr>
            <a:normAutofit fontScale="85000" lnSpcReduction="20000"/>
          </a:bodyPr>
          <a:lstStyle/>
          <a:p>
            <a:r>
              <a:rPr lang="ru-RU" sz="21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апреля 1961 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 9 часов 07 минут по московскому </a:t>
            </a:r>
            <a:r>
              <a:rPr 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старший 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 Юрий Гагарин на космическом корабле 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Восток-1"/>
              </a:rPr>
              <a:t>«Восток-1»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стартовал с </a:t>
            </a:r>
            <a:r>
              <a:rPr 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космодрома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Байконур"/>
              </a:rPr>
              <a:t>Байконур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впервые в мире совершил орбитальный облёт </a:t>
            </a:r>
            <a:r>
              <a:rPr 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Земля.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 знаменитое гагаринское слово «Поехали!», которое он воскликнул во время старта. И мало кому известен возглас Главного конструктора Сергея Королева. Провожая взглядом уходящую ввысь ракету-носитель Королев произнес: «Только бы слетал и вернулся живым!». </a:t>
            </a:r>
            <a:endParaRPr lang="ru-R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этого подвига прилагали неимоверные усилия для того, чтобы так и было, однако никакой абсолютной уверенности в благополучном исходе — не было. Поэтому невероятное напряжение, царившее в центре управления, длилось все 108 минут этого эпохального полета</a:t>
            </a:r>
            <a:r>
              <a:rPr lang="ru-R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(один виток вокруг Земли).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9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4592" y="123092"/>
            <a:ext cx="10048020" cy="6858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Целые сутки в космосе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83" y="984983"/>
            <a:ext cx="4904940" cy="5401313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83578" y="1485900"/>
            <a:ext cx="4343400" cy="4985237"/>
          </a:xfrm>
        </p:spPr>
        <p:txBody>
          <a:bodyPr>
            <a:normAutofit/>
          </a:bodyPr>
          <a:lstStyle/>
          <a:p>
            <a: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6-7 августа 1961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советский космонавт Герман Степанович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Титов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совершил первый в мире суточный космический полёт на космическом корабле «Восток-2», став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вторым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космонавтом в истории космонавтики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Космическая экспедиция Германа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Титова,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 полет Юрия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Гагарина,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частью славной истории отечественной космонавтики. Продолжительность полета составила 25 часов 18 минут. Космический корабль совершил 17 оборотов вокруг Земли, пролетев более 700 тысяч километров.</a:t>
            </a:r>
          </a:p>
        </p:txBody>
      </p:sp>
    </p:spTree>
    <p:extLst>
      <p:ext uri="{BB962C8B-B14F-4D97-AF65-F5344CB8AC3E}">
        <p14:creationId xmlns:p14="http://schemas.microsoft.com/office/powerpoint/2010/main" val="1639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5223" y="79131"/>
            <a:ext cx="9397389" cy="958361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групповой космический полет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5316" y="1037491"/>
            <a:ext cx="5442438" cy="5460023"/>
          </a:xfrm>
        </p:spPr>
        <p:txBody>
          <a:bodyPr>
            <a:normAutofit fontScale="92500" lnSpcReduction="10000"/>
          </a:bodyPr>
          <a:lstStyle/>
          <a:p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групповой космический полет осуществили космонавты Андриян Григорьевич Николаев на корабле «Восток-3» и Павел Романович Попович на корабле «Восток-4».</a:t>
            </a:r>
          </a:p>
          <a:p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«Восток-3» был запущен </a:t>
            </a:r>
            <a:r>
              <a:rPr lang="ru-RU" sz="17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августа 1962 г.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11 часов 30 минут, а «Восток-4» - </a:t>
            </a:r>
            <a:r>
              <a:rPr lang="ru-RU" sz="17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августа 1962 г.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11 часов 02 минуты.</a:t>
            </a:r>
          </a:p>
          <a:p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полёте поддерживалась радиосвязь между кораблями и Землёй. На Землю впервые передавались ТВ-изображения космонавтов, транслировавшиеся по телевизионной сети СССР и Интервидения. В полёте космонавты освобождались от катапультируемых кресел и свободно плавали в кабине в условиях невесомости; проводились медико-биологические эксперименты. Одной из задач совместного полёта двух кораблей был военный эксперимент по программе создания перехватчика спутников, при этом «Восток-3» играл роль цели, а запущенный вслед ему «Восток-4» — перехватчика.</a:t>
            </a:r>
            <a:b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этого полета был установлен новый рекорд продолжительности полёта  (для того времени) — 94 часа 22 минуты.</a:t>
            </a:r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71" y="1037491"/>
            <a:ext cx="4186210" cy="4921738"/>
          </a:xfrm>
        </p:spPr>
      </p:pic>
    </p:spTree>
    <p:extLst>
      <p:ext uri="{BB962C8B-B14F-4D97-AF65-F5344CB8AC3E}">
        <p14:creationId xmlns:p14="http://schemas.microsoft.com/office/powerpoint/2010/main" val="19278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0292" y="263770"/>
            <a:ext cx="10162320" cy="66821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женщина-космонавт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22" y="1094157"/>
            <a:ext cx="3833446" cy="5364935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5315" y="1705708"/>
            <a:ext cx="4651131" cy="4440115"/>
          </a:xfrm>
        </p:spPr>
        <p:txBody>
          <a:bodyPr/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"Эй! Небо, сними шляпу", - произнесла Валентина Терешкова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 как стать легендой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корабля Терешковой произошел </a:t>
            </a:r>
            <a: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июня 1963 года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совершила полет на корабле «Восток-6». Валентину Терешкову можно по праву назвать героиней, так как во время полета она столкнулась с огромным количеством трудностей, но достойно пережила все испытания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Полёт продолжался трое суток, корабль совершил 48 витков вокруг земли, пройдя почти 2 млн. км..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0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186" y="126750"/>
            <a:ext cx="9864426" cy="7967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 мире трёхместный космический корабль</a:t>
            </a:r>
            <a:r>
              <a:rPr lang="ru-RU" b="1" u="sng" dirty="0"/>
              <a:t/>
            </a:r>
            <a:br>
              <a:rPr lang="ru-RU" b="1" u="sng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07" y="1579874"/>
            <a:ext cx="5622202" cy="38703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780" y="1013988"/>
            <a:ext cx="4662535" cy="5151421"/>
          </a:xfrm>
        </p:spPr>
        <p:txBody>
          <a:bodyPr/>
          <a:lstStyle/>
          <a:p>
            <a: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октября 1964 года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стартовал первый в мире трёхместный космический корабль «Восход-1»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Седьмой пилотируемый полёт советских космических кораблей привлёк внимание всего мира.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Во-первых, это было испытание новой модели корабля. Во-вторых, впервые в истории в полёт отправились сразу три космонавта. В-третьих – впервые в космос отправился учёный, проектант космических кораблей – Константин Феоктистов. Командиром экипажа назначили лётчика Владимира Комарова. Третьим был врач Борис Егоров.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3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279</TotalTime>
  <Words>723</Words>
  <Application>Microsoft Office PowerPoint</Application>
  <PresentationFormat>Широкоэкранный</PresentationFormat>
  <Paragraphs>55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Century Gothic</vt:lpstr>
      <vt:lpstr>Times New Roman</vt:lpstr>
      <vt:lpstr>Wingdings 3</vt:lpstr>
      <vt:lpstr>Сектор</vt:lpstr>
      <vt:lpstr>Презентация PowerPoint</vt:lpstr>
      <vt:lpstr>Начало космической эры</vt:lpstr>
      <vt:lpstr>«Космические» Собаки</vt:lpstr>
      <vt:lpstr>первый космонавт земли -  юрий алексеевич гагарин</vt:lpstr>
      <vt:lpstr>12 апреля 1961 года. Легендарное: «поехали!»</vt:lpstr>
      <vt:lpstr>Целые сутки в космосе</vt:lpstr>
      <vt:lpstr>Первый групповой космический полет </vt:lpstr>
      <vt:lpstr>первая женщина-космонавт</vt:lpstr>
      <vt:lpstr>первый в мире трёхместный космический корабль </vt:lpstr>
      <vt:lpstr>Человек в открытом космосе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Максимальное число выходов в открытый космос - 16 выходов общей продолжительностью 78 часов 46 минут за пределы станции  Анатолий Яковлевич Соловьев).</vt:lpstr>
      <vt:lpstr>Рекомендуемая литература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44</cp:revision>
  <dcterms:created xsi:type="dcterms:W3CDTF">2020-04-07T08:38:24Z</dcterms:created>
  <dcterms:modified xsi:type="dcterms:W3CDTF">2020-04-07T14:57:33Z</dcterms:modified>
</cp:coreProperties>
</file>