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8" r:id="rId5"/>
    <p:sldId id="258" r:id="rId6"/>
    <p:sldId id="260" r:id="rId7"/>
    <p:sldId id="269" r:id="rId8"/>
    <p:sldId id="262" r:id="rId9"/>
    <p:sldId id="270" r:id="rId10"/>
    <p:sldId id="261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12245A-C1F6-4AAD-8E43-36A285DB66B2}" type="datetimeFigureOut">
              <a:rPr lang="ru-RU" smtClean="0"/>
              <a:pPr/>
              <a:t>06.06.2016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89CBDA-F062-4C30-BE4E-8DF71C323E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7406640" cy="233628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АРТИКУЛЯЦИЯ </a:t>
            </a:r>
            <a:r>
              <a:rPr lang="en-US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ЗВУКА </a:t>
            </a:r>
            <a:r>
              <a:rPr lang="en-US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en-US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ru-RU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5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Рь</a:t>
            </a:r>
            <a:r>
              <a:rPr lang="en-US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ru-RU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5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5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Качели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00200"/>
            <a:ext cx="4392488" cy="4925144"/>
          </a:xfrm>
        </p:spPr>
        <p:txBody>
          <a:bodyPr>
            <a:normAutofit fontScale="92500" lnSpcReduction="20000"/>
          </a:bodyPr>
          <a:lstStyle/>
          <a:p>
            <a:pPr marL="0" indent="449263" algn="just">
              <a:buNone/>
              <a:tabLst>
                <a:tab pos="449263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Улыбнуться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показать зубы, приоткрыть рот, положить широкий язык за нижние зубы (с внутренней стороны) и удерживать в таком положении под счет от одного до пяти. Так поочередно менять положение языка 4-6 раз. </a:t>
            </a:r>
          </a:p>
        </p:txBody>
      </p:sp>
      <p:pic>
        <p:nvPicPr>
          <p:cNvPr id="18436" name="Picture 4" descr="http://fs00.infourok.ru/images/doc/36/45805/hello_html_mb7b9d24.jpg"/>
          <p:cNvPicPr>
            <a:picLocks noChangeAspect="1" noChangeArrowheads="1"/>
          </p:cNvPicPr>
          <p:nvPr/>
        </p:nvPicPr>
        <p:blipFill>
          <a:blip r:embed="rId2" cstate="print"/>
          <a:srcRect r="32064" b="53830"/>
          <a:stretch>
            <a:fillRect/>
          </a:stretch>
        </p:blipFill>
        <p:spPr bwMode="auto">
          <a:xfrm>
            <a:off x="6084168" y="1412776"/>
            <a:ext cx="2685202" cy="2448272"/>
          </a:xfrm>
          <a:prstGeom prst="rect">
            <a:avLst/>
          </a:prstGeom>
          <a:noFill/>
        </p:spPr>
      </p:pic>
      <p:pic>
        <p:nvPicPr>
          <p:cNvPr id="5" name="Picture 4" descr="http://fs00.infourok.ru/images/doc/36/45805/hello_html_mb7b9d24.jpg"/>
          <p:cNvPicPr>
            <a:picLocks noChangeAspect="1" noChangeArrowheads="1"/>
          </p:cNvPicPr>
          <p:nvPr/>
        </p:nvPicPr>
        <p:blipFill>
          <a:blip r:embed="rId2" cstate="print"/>
          <a:srcRect l="29972" t="52907" r="4090" b="3902"/>
          <a:stretch>
            <a:fillRect/>
          </a:stretch>
        </p:blipFill>
        <p:spPr bwMode="auto">
          <a:xfrm>
            <a:off x="6084168" y="4077072"/>
            <a:ext cx="2808312" cy="24679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ГАРМОШКА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195192" cy="4525963"/>
          </a:xfrm>
        </p:spPr>
        <p:txBody>
          <a:bodyPr>
            <a:normAutofit fontScale="70000" lnSpcReduction="20000"/>
          </a:bodyPr>
          <a:lstStyle/>
          <a:p>
            <a:pPr marL="0" indent="360363"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Улыбнуться, приоткрыть рот, приклеить язык к небу и, не опуская языка, закрывать и открывать рот (как растягиваются меха гармошки, так растягивается подъязычная уздечка). Губы находятся в положении улыбки. При повторении упражнения надо стараться открывать рот всё шире и всё дольше удерживать язык в верхнем положении.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62" name="Picture 2" descr="http://lusana.ru/files/514/573/28.jpg"/>
          <p:cNvPicPr>
            <a:picLocks noChangeAspect="1" noChangeArrowheads="1"/>
          </p:cNvPicPr>
          <p:nvPr/>
        </p:nvPicPr>
        <p:blipFill>
          <a:blip r:embed="rId2" cstate="print"/>
          <a:srcRect l="2639" t="40437" r="52503" b="3304"/>
          <a:stretch>
            <a:fillRect/>
          </a:stretch>
        </p:blipFill>
        <p:spPr bwMode="auto">
          <a:xfrm>
            <a:off x="4932040" y="1916832"/>
            <a:ext cx="3672408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Чистим зубы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484784"/>
            <a:ext cx="40324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Широко открыть рот и кончиком языка "почистить" верхние зубы с внутренней стороны, делая движения языком из стороны в сторону. 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://mdou52-nsk.ucoz.ru/Logo/image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44824"/>
            <a:ext cx="3694080" cy="366367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Маляр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0201"/>
            <a:ext cx="4320480" cy="4205063"/>
          </a:xfrm>
        </p:spPr>
        <p:txBody>
          <a:bodyPr>
            <a:normAutofit/>
          </a:bodyPr>
          <a:lstStyle/>
          <a:p>
            <a:pPr marL="0" indent="53975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Улыбнуться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открыть рот и "погладить" кончиком языка нёбо, делая языком движения вперед-назад. </a:t>
            </a:r>
          </a:p>
        </p:txBody>
      </p:sp>
      <p:pic>
        <p:nvPicPr>
          <p:cNvPr id="23554" name="Picture 2" descr="C:\Users\1\Desktop\маше\презентация на аттестацию\маля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72816"/>
            <a:ext cx="3781425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Кто дальше загонит мяч?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3979168" cy="4525963"/>
          </a:xfrm>
        </p:spPr>
        <p:txBody>
          <a:bodyPr>
            <a:normAutofit fontScale="92500" lnSpcReduction="10000"/>
          </a:bodyPr>
          <a:lstStyle/>
          <a:p>
            <a:pPr marL="0" indent="449263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Улыбнуться, положить широкий передний край языка на нижнюю губу и, как бы произнося длительно звук "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", сдуть ватку на противоположный край стола.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602" name="Picture 2" descr="http://uch.znate.ru/tw_files2/urls_23/7/d-6839/6839_html_6570f0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16832"/>
            <a:ext cx="4273463" cy="3670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7060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Вкусное варенье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4834880" cy="4968552"/>
          </a:xfrm>
        </p:spPr>
        <p:txBody>
          <a:bodyPr>
            <a:normAutofit/>
          </a:bodyPr>
          <a:lstStyle/>
          <a:p>
            <a:pPr marL="0" indent="53975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Слегка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приоткрыть рот и широким передним краем языка облизать верхнюю губу, делая движение языком сверху вниз, но не из стороны в сторону.</a:t>
            </a:r>
            <a:r>
              <a:rPr lang="ru-RU" b="1" dirty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latin typeface="Arial" pitchFamily="34" charset="0"/>
                <a:cs typeface="Arial" pitchFamily="34" charset="0"/>
              </a:rPr>
            </a:br>
            <a:r>
              <a:rPr lang="ru-RU" b="1" dirty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pic>
        <p:nvPicPr>
          <p:cNvPr id="2050" name="Picture 2" descr="C:\Users\1\Desktop\маше\презентация на аттестацию\Вкусное варень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4664"/>
            <a:ext cx="3024336" cy="2928973"/>
          </a:xfrm>
          <a:prstGeom prst="rect">
            <a:avLst/>
          </a:prstGeom>
          <a:noFill/>
        </p:spPr>
      </p:pic>
      <p:pic>
        <p:nvPicPr>
          <p:cNvPr id="2053" name="Picture 5" descr="http://21chita.detkin-club.ru/editor/1517/images/a13db959a4e69121f841fbe230dafee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431073"/>
            <a:ext cx="3456384" cy="3426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Индюк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84784"/>
            <a:ext cx="4320480" cy="4968552"/>
          </a:xfrm>
        </p:spPr>
        <p:txBody>
          <a:bodyPr>
            <a:normAutofit fontScale="77500" lnSpcReduction="20000"/>
          </a:bodyPr>
          <a:lstStyle/>
          <a:p>
            <a:pPr marL="0" indent="53975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Приоткрыть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рот, положить язык на верхнюю губу и производить движения широким передним краем языка по верхней губе вперед и назад, стараясь не отрывать язык от губы - как бы поглаживать ее. Сначала производить медленные движения, потом убыстрить темп и добавить голос, пока не послышится </a:t>
            </a:r>
            <a:r>
              <a:rPr lang="ru-RU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бл-бл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(как индюк </a:t>
            </a:r>
            <a:r>
              <a:rPr lang="ru-RU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болобочет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 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1\Desktop\маше\презентация на аттестацию\вкусное варенье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988840"/>
            <a:ext cx="3466671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ДЯТЕЛ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411216" cy="4525963"/>
          </a:xfrm>
        </p:spPr>
        <p:txBody>
          <a:bodyPr>
            <a:normAutofit fontScale="85000" lnSpcReduction="20000"/>
          </a:bodyPr>
          <a:lstStyle/>
          <a:p>
            <a:pPr marL="0" indent="449263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Улыбнуться, открыть рот и постучать кончиком языка по верхним альвеолам, многократно и отчетливо произнося звук, напоминающий английский звук "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". Сначала звук "</a:t>
            </a:r>
            <a:r>
              <a:rPr lang="ru-RU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 произносить медленно, постепенно увеличивать темп.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8914" name="Picture 2" descr="http://i.ytimg.com/vi/1DkjmmKwj1g/maxresdefault.jpg"/>
          <p:cNvPicPr>
            <a:picLocks noChangeAspect="1" noChangeArrowheads="1"/>
          </p:cNvPicPr>
          <p:nvPr/>
        </p:nvPicPr>
        <p:blipFill>
          <a:blip r:embed="rId2" cstate="print"/>
          <a:srcRect l="31375" t="16269" r="26791" b="25629"/>
          <a:stretch>
            <a:fillRect/>
          </a:stretch>
        </p:blipFill>
        <p:spPr bwMode="auto">
          <a:xfrm>
            <a:off x="4860032" y="1628800"/>
            <a:ext cx="4055491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Лошадка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1"/>
            <a:ext cx="3960440" cy="4032448"/>
          </a:xfrm>
        </p:spPr>
        <p:txBody>
          <a:bodyPr>
            <a:normAutofit fontScale="92500"/>
          </a:bodyPr>
          <a:lstStyle/>
          <a:p>
            <a:pPr marL="0" indent="449263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Улыбнуться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показать зубы, приоткрыть рот и пощелкать кончиком языка (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как лошадка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цокает копытами).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latin typeface="Arial" pitchFamily="34" charset="0"/>
                <a:cs typeface="Arial" pitchFamily="34" charset="0"/>
              </a:rPr>
            </a:b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http://21chita.detkin-club.ru/editor/1517/images/a3ccf9bc85eefdf9e694b1d47d13ee1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17685"/>
            <a:ext cx="3928864" cy="3895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ГРИБОК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16832"/>
            <a:ext cx="4824536" cy="4237931"/>
          </a:xfrm>
        </p:spPr>
        <p:txBody>
          <a:bodyPr>
            <a:normAutofit fontScale="85000" lnSpcReduction="10000"/>
          </a:bodyPr>
          <a:lstStyle/>
          <a:p>
            <a:pPr marL="0" indent="539750"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Улыбнуться, показать зубы, приоткрыть рот и, прижав широкий язык всей плоскостью к нёбу, широко открыть рот. (Язык будет напоминать тонкую шляпку гриба, а растянутая подъязычная связка - его ножку.)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9938" name="Picture 2" descr="http://i.ytimg.com/vi/MWXeU0EoVJI/maxresdefault.jpg"/>
          <p:cNvPicPr>
            <a:picLocks noChangeAspect="1" noChangeArrowheads="1"/>
          </p:cNvPicPr>
          <p:nvPr/>
        </p:nvPicPr>
        <p:blipFill>
          <a:blip r:embed="rId2" cstate="print"/>
          <a:srcRect l="31098" t="24390" r="26372" b="14634"/>
          <a:stretch>
            <a:fillRect/>
          </a:stretch>
        </p:blipFill>
        <p:spPr bwMode="auto">
          <a:xfrm>
            <a:off x="5436096" y="2204864"/>
            <a:ext cx="3303727" cy="266429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</TotalTime>
  <Words>347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АРТИКУЛЯЦИЯ  ЗВУКА [Р] – [Рь] </vt:lpstr>
      <vt:lpstr>Чистим зубы</vt:lpstr>
      <vt:lpstr>Маляр</vt:lpstr>
      <vt:lpstr>Кто дальше загонит мяч?</vt:lpstr>
      <vt:lpstr>Вкусное варенье</vt:lpstr>
      <vt:lpstr>Индюк</vt:lpstr>
      <vt:lpstr>ДЯТЕЛ</vt:lpstr>
      <vt:lpstr>Лошадка</vt:lpstr>
      <vt:lpstr>ГРИБОК</vt:lpstr>
      <vt:lpstr>Качели</vt:lpstr>
      <vt:lpstr>ГАРМОШКА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19</cp:revision>
  <dcterms:created xsi:type="dcterms:W3CDTF">2016-04-01T05:26:29Z</dcterms:created>
  <dcterms:modified xsi:type="dcterms:W3CDTF">2016-06-06T01:25:06Z</dcterms:modified>
</cp:coreProperties>
</file>